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DFC201-9AD9-498B-8F68-BD4D8077117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6717E6-37FF-4E62-A3AD-CFE3C619B6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FC201-9AD9-498B-8F68-BD4D8077117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717E6-37FF-4E62-A3AD-CFE3C619B6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0DFC201-9AD9-498B-8F68-BD4D8077117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6717E6-37FF-4E62-A3AD-CFE3C619B6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FC201-9AD9-498B-8F68-BD4D8077117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717E6-37FF-4E62-A3AD-CFE3C619B6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DFC201-9AD9-498B-8F68-BD4D8077117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86717E6-37FF-4E62-A3AD-CFE3C619B6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FC201-9AD9-498B-8F68-BD4D8077117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717E6-37FF-4E62-A3AD-CFE3C619B6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FC201-9AD9-498B-8F68-BD4D8077117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717E6-37FF-4E62-A3AD-CFE3C619B6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FC201-9AD9-498B-8F68-BD4D8077117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717E6-37FF-4E62-A3AD-CFE3C619B6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DFC201-9AD9-498B-8F68-BD4D8077117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717E6-37FF-4E62-A3AD-CFE3C619B6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FC201-9AD9-498B-8F68-BD4D8077117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717E6-37FF-4E62-A3AD-CFE3C619B6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FC201-9AD9-498B-8F68-BD4D8077117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717E6-37FF-4E62-A3AD-CFE3C619B6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DFC201-9AD9-498B-8F68-BD4D80771173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6717E6-37FF-4E62-A3AD-CFE3C619B6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Jose Pizano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30600"/>
            <a:ext cx="46482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and raised in Lindsay, California </a:t>
            </a:r>
          </a:p>
          <a:p>
            <a:r>
              <a:rPr lang="en-US" dirty="0" smtClean="0"/>
              <a:t>Youngest sibling of two; I have one older sister </a:t>
            </a:r>
          </a:p>
          <a:p>
            <a:r>
              <a:rPr lang="en-US" dirty="0" smtClean="0"/>
              <a:t>I have received no financial help while in high school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45" y="3613728"/>
            <a:ext cx="2438400" cy="325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64973"/>
            <a:ext cx="219075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343400" cy="4334184"/>
          </a:xfrm>
        </p:spPr>
        <p:txBody>
          <a:bodyPr>
            <a:normAutofit/>
          </a:bodyPr>
          <a:lstStyle/>
          <a:p>
            <a:r>
              <a:rPr lang="en-US" dirty="0" smtClean="0"/>
              <a:t>Prominent Clubs</a:t>
            </a:r>
          </a:p>
          <a:p>
            <a:pPr lvl="1"/>
            <a:r>
              <a:rPr lang="en-US" dirty="0" smtClean="0"/>
              <a:t>AVID </a:t>
            </a:r>
          </a:p>
          <a:p>
            <a:pPr lvl="1"/>
            <a:r>
              <a:rPr lang="en-US" dirty="0" smtClean="0"/>
              <a:t>National Spanish Honors Society </a:t>
            </a:r>
          </a:p>
          <a:p>
            <a:pPr lvl="1"/>
            <a:r>
              <a:rPr lang="en-US" dirty="0" smtClean="0"/>
              <a:t>FBLA</a:t>
            </a:r>
          </a:p>
          <a:p>
            <a:pPr lvl="1"/>
            <a:r>
              <a:rPr lang="en-US" dirty="0" smtClean="0"/>
              <a:t>REAP </a:t>
            </a:r>
          </a:p>
          <a:p>
            <a:pPr lvl="1"/>
            <a:r>
              <a:rPr lang="en-US" dirty="0" smtClean="0"/>
              <a:t>CSF </a:t>
            </a:r>
          </a:p>
          <a:p>
            <a:r>
              <a:rPr lang="en-US" dirty="0" smtClean="0"/>
              <a:t>Proficient in Academics</a:t>
            </a:r>
          </a:p>
          <a:p>
            <a:pPr lvl="1"/>
            <a:r>
              <a:rPr lang="en-US" dirty="0" smtClean="0"/>
              <a:t>PBS system taught me how to be responsible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36" y="4343400"/>
            <a:ext cx="31496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36" y="1676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Cynthia Gomez – Manager/Financial Manager</a:t>
            </a:r>
          </a:p>
          <a:p>
            <a:r>
              <a:rPr lang="en-US" dirty="0" smtClean="0"/>
              <a:t>Monte Vista and Delta Vista apartment complexes </a:t>
            </a:r>
          </a:p>
          <a:p>
            <a:r>
              <a:rPr lang="en-US" dirty="0" smtClean="0"/>
              <a:t>Financial aspect interesting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43528"/>
            <a:ext cx="4267200" cy="273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6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Spanish Language – chose this pathway due to poor planning as a Freshman </a:t>
            </a:r>
          </a:p>
          <a:p>
            <a:r>
              <a:rPr lang="en-US" dirty="0" err="1" smtClean="0"/>
              <a:t>Biliteracy</a:t>
            </a:r>
            <a:r>
              <a:rPr lang="en-US" dirty="0" smtClean="0"/>
              <a:t> is important to business </a:t>
            </a:r>
          </a:p>
          <a:p>
            <a:r>
              <a:rPr lang="en-US" dirty="0" smtClean="0"/>
              <a:t>Taught me the advantages of having two languages at your disposal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30682"/>
            <a:ext cx="4629150" cy="302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9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Post-high school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attend a 4 year university: Business Administration Major </a:t>
            </a:r>
          </a:p>
          <a:p>
            <a:r>
              <a:rPr lang="en-US" dirty="0" smtClean="0"/>
              <a:t>Top Choices: CSU San Jose, UC Riverside </a:t>
            </a:r>
          </a:p>
          <a:p>
            <a:r>
              <a:rPr lang="en-US" dirty="0" smtClean="0"/>
              <a:t>Little financial help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29083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1798791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27" y="5624440"/>
            <a:ext cx="38957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07687"/>
            <a:ext cx="1636713" cy="164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6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Lindsay high School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Lindsay High School has shaped me into a more confident person </a:t>
            </a:r>
          </a:p>
          <a:p>
            <a:r>
              <a:rPr lang="en-US" dirty="0" smtClean="0"/>
              <a:t>Influential teacher: Mr. </a:t>
            </a:r>
            <a:r>
              <a:rPr lang="en-US" dirty="0" err="1" smtClean="0"/>
              <a:t>Guss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PBS has taught me the values of life beyond the educational aspect </a:t>
            </a:r>
          </a:p>
          <a:p>
            <a:r>
              <a:rPr lang="en-US" dirty="0" smtClean="0"/>
              <a:t>Have fun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36" y="4038600"/>
            <a:ext cx="200025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196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315</TotalTime>
  <Words>167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Opulent</vt:lpstr>
      <vt:lpstr>Jose Pizano</vt:lpstr>
      <vt:lpstr>About me </vt:lpstr>
      <vt:lpstr>High school experience</vt:lpstr>
      <vt:lpstr>Job shadow </vt:lpstr>
      <vt:lpstr>Pathway </vt:lpstr>
      <vt:lpstr>Post-high school plans </vt:lpstr>
      <vt:lpstr>Leaving Lindsay high School  </vt:lpstr>
      <vt:lpstr>Any Questions? 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 Pizano</dc:title>
  <dc:creator>User</dc:creator>
  <cp:lastModifiedBy>User</cp:lastModifiedBy>
  <cp:revision>14</cp:revision>
  <dcterms:created xsi:type="dcterms:W3CDTF">2017-03-12T20:18:21Z</dcterms:created>
  <dcterms:modified xsi:type="dcterms:W3CDTF">2017-04-25T04:14:12Z</dcterms:modified>
</cp:coreProperties>
</file>